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0" r:id="rId4"/>
    <p:sldId id="261" r:id="rId5"/>
    <p:sldId id="267" r:id="rId6"/>
    <p:sldId id="266" r:id="rId7"/>
    <p:sldId id="263" r:id="rId8"/>
    <p:sldId id="268" r:id="rId9"/>
    <p:sldId id="262" r:id="rId10"/>
    <p:sldId id="264" r:id="rId11"/>
    <p:sldId id="269" r:id="rId12"/>
    <p:sldId id="26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257" autoAdjust="0"/>
    <p:restoredTop sz="94660"/>
  </p:normalViewPr>
  <p:slideViewPr>
    <p:cSldViewPr snapToGrid="0">
      <p:cViewPr varScale="1">
        <p:scale>
          <a:sx n="47" d="100"/>
          <a:sy n="47" d="100"/>
        </p:scale>
        <p:origin x="232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5A3D-FB3F-4935-A34C-8EA7C41A7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7950A-6839-4C34-B276-E5699A88D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F3D7A-F295-495D-B3D6-B6286A93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5F15C-5EA5-4C8F-A11A-50FFE9A9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8A823-84CF-4AD7-93AF-3345D97D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69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2F49-2CF5-4E0D-823F-790051A0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08D2B-6873-4830-8B9A-832912703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8809-8E5E-490E-8A27-8B54DA23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4CD26-E87B-4D41-AA48-91765B78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67DB2-4607-4A21-89D4-EC6E3047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012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170A2-CE5E-4FC8-AD30-D6954650C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4D106-38D3-42BF-A2D0-31953D9FF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DA29-BC9C-49D5-8B40-57650CB3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E7BB9-798E-4B68-AC26-0781FA08A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17DE-AB7A-4691-8B2C-0A284C89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630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313-940F-4332-8317-72B59413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C7960-CE9F-4036-8909-E877B066A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C4AF4-CDC6-4163-8E99-8D0DBC7F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3A595-A544-44FA-80D3-D3F69CD7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5609D-12E7-44E2-9F52-7E19A5DF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790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CC9A-1D6D-4AFC-B7F0-8665D6FC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85A2F-EAB7-4892-8EF8-1883C3270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9E0BC-0D64-49BB-8A19-107A84CA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9182E-F7D5-4D51-9663-F05334344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4803E-B06A-46E9-A210-A9D68787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9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33A3-63FC-4D88-981E-11E804C8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4125-B2E0-4C7D-A931-C5861FD03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1C5C4-8561-4030-ACEF-44DEB0E9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BAB64-2CF3-401F-B4F1-6884853B0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495DF-A6E3-49E6-8AE0-FA6BF9BB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5E71D-C459-4C78-B53D-D5D1200C7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493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82D0-E81F-485C-84E9-7F78CB5F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EBEFE-6424-42A0-92E6-E758EA8B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2791-1FB1-4CBA-9848-887FCDCE0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A0DB4-CDFD-4D5F-9EDD-E8BC8B307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00339F-5E18-479D-9765-1DC96A9EB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9E11BB-EBB0-4B37-B4C5-4243C9E6D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640F4-6B17-4367-9C4F-C081F2D81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7FCBC-2B1F-493A-B594-2889C0FF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7AD7-A987-412E-B6F9-BBF9A3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BCBF1-8E45-4260-9DBB-C1B78020D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628DB-250D-497A-958A-904BCCDB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06314-AAF6-4FFB-B9CD-26D2C145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25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9C202-F7A4-4718-8CED-B3A908A4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7552A-7A91-4BC6-B80A-82132B04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AB5B-867B-418C-BDAD-B67AFB2E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749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492B-BC27-4138-B487-755E328E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F3A6-4C3B-41B9-ADAE-B4AB2FB2A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39BE1-9305-464D-9629-059E90018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6B14B-1B68-440F-84B4-6EF5ACFC0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C1C80-4AE6-46E1-B57B-F3D70A68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F0B27-8E5E-4288-9EFA-DBC5AD8F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21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9A5A-8276-47C4-BA31-D30B20FF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56DC59-2AF6-495D-831B-43A5EFF95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FA080-8BEC-4B46-8737-6638E46B6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25B4F-9D85-466B-9237-CC4617BB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6C6D0-4469-4F22-931F-1CD2DB1F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778FA-BA3F-48B1-B959-2053EA84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92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bg2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84F88-0AC2-47EF-8C4E-60F3D508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64A2-7368-4A7D-98FB-E814BD6FB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EFC07-0B34-49B8-9FAD-09E9FC77B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F80B7-D05B-4FDA-A604-07931F51E90A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F6B18-B8E8-4CE7-B752-0F98DFE3C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203A9-6E93-47C6-84BB-5BCCCEA71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0B7B3-7612-48E8-A4B0-C76EE8DF1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242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EE293A-A05D-45B9-A413-2C243F194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fr-CA" sz="5800"/>
              <a:t>Vexilum Signifer</a:t>
            </a:r>
            <a:endParaRPr lang="en-CA" sz="5800"/>
          </a:p>
        </p:txBody>
      </p:sp>
    </p:spTree>
    <p:extLst>
      <p:ext uri="{BB962C8B-B14F-4D97-AF65-F5344CB8AC3E}">
        <p14:creationId xmlns:p14="http://schemas.microsoft.com/office/powerpoint/2010/main" val="3493703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2.0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FD8CB-8E43-D948-8688-A8571BEE2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504" y="956603"/>
            <a:ext cx="9162675" cy="51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2.0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3" name="2.0.mp4">
            <a:hlinkClick r:id="" action="ppaction://media"/>
            <a:extLst>
              <a:ext uri="{FF2B5EF4-FFF2-40B4-BE49-F238E27FC236}">
                <a16:creationId xmlns:a16="http://schemas.microsoft.com/office/drawing/2014/main" id="{759D9408-077D-A744-88EF-1094FAA1B5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6533" y="304800"/>
            <a:ext cx="3452379" cy="61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2.1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672C1A-DB6E-A746-97E4-0F520543B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434" y="1163806"/>
            <a:ext cx="9069825" cy="5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2.1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3" name="2.1.mp4">
            <a:hlinkClick r:id="" action="ppaction://media"/>
            <a:extLst>
              <a:ext uri="{FF2B5EF4-FFF2-40B4-BE49-F238E27FC236}">
                <a16:creationId xmlns:a16="http://schemas.microsoft.com/office/drawing/2014/main" id="{46E6C6E0-EC6E-754A-BD35-22D37B726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4242" y="337416"/>
            <a:ext cx="3397394" cy="60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 </a:t>
            </a:r>
            <a:b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1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1028" name="Picture 4" descr="https://scontent.fyhu1-1.fna.fbcdn.net/v/t34.0-12/30180385_2066423800037661_281312895_n.png?_nc_cat=0&amp;_nc_eui2=v1%3AAeELMbw6P69L5Q1CclguTg0g44WB_IXj08zrBXQpGUVarpyN4R_TBSOGiccKGuRBdBpzonFOCjOsj407tvY90I0PRAO3vmlJNoMrBxTNbMXAiA&amp;oh=fe1d7cc3f40519953cded000812e56ab&amp;oe=5ACEB80F">
            <a:extLst>
              <a:ext uri="{FF2B5EF4-FFF2-40B4-BE49-F238E27FC236}">
                <a16:creationId xmlns:a16="http://schemas.microsoft.com/office/drawing/2014/main" id="{62E002F8-07F6-4465-A314-E2F2ECE1A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2"/>
          <a:stretch/>
        </p:blipFill>
        <p:spPr bwMode="auto">
          <a:xfrm>
            <a:off x="563521" y="492557"/>
            <a:ext cx="6894095" cy="58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05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 </a:t>
            </a:r>
            <a:b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2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2050" name="Picture 2" descr="https://scontent.fyhu1-1.fna.fbcdn.net/v/t34.0-12/30121115_2066423993370975_2032537189_n.png?_nc_cat=0&amp;_nc_eui2=v1%3AAeGS6V8OsRc2PVS2FQ3Q3fcCPlDzouE_Krn__hdPlMMMePCMzrO0BlYzsyqwxQ8IUZ3VELq1X-Ua8Q8srWs169eIp3z98_1CfNNR52j6EcSt-w&amp;oh=fc9a20fb553a6d55277b6619592a84de&amp;oe=5ACFCA08">
            <a:extLst>
              <a:ext uri="{FF2B5EF4-FFF2-40B4-BE49-F238E27FC236}">
                <a16:creationId xmlns:a16="http://schemas.microsoft.com/office/drawing/2014/main" id="{E98A8A15-530B-4B7E-9264-63C1BCC42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2" r="11042" b="7975"/>
          <a:stretch/>
        </p:blipFill>
        <p:spPr bwMode="auto">
          <a:xfrm>
            <a:off x="1371368" y="416852"/>
            <a:ext cx="4934644" cy="60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 </a:t>
            </a:r>
            <a:b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3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5122" name="Picture 2" descr="https://scontent.fyhu1-1.fna.fbcdn.net/v/t34.0-12/30020612_2066436793369695_995471734_n.png?_nc_cat=0&amp;_nc_eui2=v1%3AAeE-s5ww6n4R2joJdN5G1pAN55-f7fWzYOBzwfUoOuiyvT4nmfISW4H6Wl18prllaUdaVksa6D26K8mPtFxKc4H-N0pbqPC26GjdAuWmaHp9kw&amp;oh=b01531964e2f183316bf927692bf1c82&amp;oe=5ACFE352">
            <a:extLst>
              <a:ext uri="{FF2B5EF4-FFF2-40B4-BE49-F238E27FC236}">
                <a16:creationId xmlns:a16="http://schemas.microsoft.com/office/drawing/2014/main" id="{B8B04C4B-1CE1-4711-BDF4-3332070C6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5"/>
          <a:stretch/>
        </p:blipFill>
        <p:spPr bwMode="auto">
          <a:xfrm>
            <a:off x="1497700" y="940673"/>
            <a:ext cx="5832244" cy="497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02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 </a:t>
            </a:r>
            <a:b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1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4" name="prelim 1.mp4">
            <a:hlinkClick r:id="" action="ppaction://media"/>
            <a:extLst>
              <a:ext uri="{FF2B5EF4-FFF2-40B4-BE49-F238E27FC236}">
                <a16:creationId xmlns:a16="http://schemas.microsoft.com/office/drawing/2014/main" id="{433D6DC8-BC4C-A544-A89A-9DC4CEED2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2569" y="365125"/>
            <a:ext cx="3480522" cy="61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0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 </a:t>
            </a:r>
            <a:b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2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3" name="prelim 2.mp4">
            <a:hlinkClick r:id="" action="ppaction://media"/>
            <a:extLst>
              <a:ext uri="{FF2B5EF4-FFF2-40B4-BE49-F238E27FC236}">
                <a16:creationId xmlns:a16="http://schemas.microsoft.com/office/drawing/2014/main" id="{19B760F1-17F1-6F49-9572-9C27D91F7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2570" y="281998"/>
            <a:ext cx="35147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7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1.0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3D3A28-8CA5-3842-A126-F97F4E68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1786" y="1027906"/>
            <a:ext cx="9265097" cy="52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8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1.0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3" name="1.0.mp4">
            <a:hlinkClick r:id="" action="ppaction://media"/>
            <a:extLst>
              <a:ext uri="{FF2B5EF4-FFF2-40B4-BE49-F238E27FC236}">
                <a16:creationId xmlns:a16="http://schemas.microsoft.com/office/drawing/2014/main" id="{EB9B32A9-CA18-3342-B9C9-61D743E42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3405" y="360219"/>
            <a:ext cx="3499138" cy="62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2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9494-275E-41BF-B934-012A6D43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311" y="2766218"/>
            <a:ext cx="2803357" cy="1325563"/>
          </a:xfrm>
        </p:spPr>
        <p:txBody>
          <a:bodyPr/>
          <a:lstStyle/>
          <a:p>
            <a:r>
              <a:rPr lang="fr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1.1</a:t>
            </a:r>
            <a:endParaRPr lang="en-CA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DCF2-4C51-4A5D-B363-30396B9B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58" y="365125"/>
            <a:ext cx="943621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337430-D05C-EB45-8909-05185A3B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458" y="1294606"/>
            <a:ext cx="9846715" cy="556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21</Words>
  <Application>Microsoft Macintosh PowerPoint</Application>
  <PresentationFormat>Widescreen</PresentationFormat>
  <Paragraphs>13</Paragraphs>
  <Slides>13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Vexilum Signifer</vt:lpstr>
      <vt:lpstr>Preliminary  Design 1</vt:lpstr>
      <vt:lpstr>Preliminary  Design 2</vt:lpstr>
      <vt:lpstr>Preliminary  Design 3</vt:lpstr>
      <vt:lpstr>Preliminary  Design 1</vt:lpstr>
      <vt:lpstr>Preliminary  Design 2</vt:lpstr>
      <vt:lpstr>Design 1.0</vt:lpstr>
      <vt:lpstr>Design 1.0</vt:lpstr>
      <vt:lpstr>Design 1.1</vt:lpstr>
      <vt:lpstr>Design 2.0</vt:lpstr>
      <vt:lpstr>Design 2.0</vt:lpstr>
      <vt:lpstr>Design 2.1</vt:lpstr>
      <vt:lpstr>Design 2.1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Vexilum Signifer</dc:title>
  <dc:creator>Bryan Jay</dc:creator>
  <cp:lastModifiedBy>Enan Ashaduzzaman</cp:lastModifiedBy>
  <cp:revision>8</cp:revision>
  <dcterms:created xsi:type="dcterms:W3CDTF">2018-04-10T20:59:55Z</dcterms:created>
  <dcterms:modified xsi:type="dcterms:W3CDTF">2018-04-11T06:57:19Z</dcterms:modified>
</cp:coreProperties>
</file>